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sldIdLst>
    <p:sldId id="287" r:id="rId4"/>
    <p:sldId id="256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274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9D55C7-0B67-4A95-92E8-9234ED4CB3B3}">
          <p14:sldIdLst>
            <p14:sldId id="287"/>
          </p14:sldIdLst>
        </p14:section>
        <p14:section name="FitToSlide" id="{A3A2B0AB-762C-4281-AA7B-EF7E134E0DC4}">
          <p14:sldIdLst>
            <p14:sldId id="256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107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0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6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66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369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83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68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62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2905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158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997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249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4446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737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88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137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538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8225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481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5258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358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456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79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687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96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918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641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66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5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5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83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54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9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4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311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676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124200"/>
            <a:ext cx="8229600" cy="3001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5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676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124200"/>
            <a:ext cx="8229600" cy="3001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C775-C286-4358-8C92-D7E584E969B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2BE40-4A5C-405F-A20C-1C9A6E63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714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2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err="1" smtClean="0">
                <a:solidFill>
                  <a:schemeClr val="accent6">
                    <a:lumMod val="75000"/>
                  </a:schemeClr>
                </a:solidFill>
              </a:rPr>
              <a:t>PowerPointLabs</a:t>
            </a:r>
            <a:r>
              <a:rPr lang="en-US" sz="5400" b="1" dirty="0" smtClean="0">
                <a:solidFill>
                  <a:schemeClr val="accent6">
                    <a:lumMod val="75000"/>
                  </a:schemeClr>
                </a:solidFill>
              </a:rPr>
              <a:t> Test Cases</a:t>
            </a:r>
            <a:endParaRPr lang="en-SG" sz="5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General instructions:</a:t>
            </a:r>
          </a:p>
          <a:p>
            <a:pPr marL="285750" indent="-285750"/>
            <a:r>
              <a:rPr lang="en-US" b="1" dirty="0" smtClean="0">
                <a:solidFill>
                  <a:srgbClr val="0070C0"/>
                </a:solidFill>
              </a:rPr>
              <a:t>DO </a:t>
            </a:r>
            <a:r>
              <a:rPr lang="en-US" b="1" dirty="0">
                <a:solidFill>
                  <a:srgbClr val="0070C0"/>
                </a:solidFill>
              </a:rPr>
              <a:t>NOT SAVE </a:t>
            </a:r>
            <a:r>
              <a:rPr lang="en-US" dirty="0" smtClean="0">
                <a:solidFill>
                  <a:srgbClr val="0070C0"/>
                </a:solidFill>
              </a:rPr>
              <a:t>these slides after testing. Keep this file in its original form.</a:t>
            </a:r>
            <a:endParaRPr lang="en-US" dirty="0">
              <a:solidFill>
                <a:srgbClr val="0070C0"/>
              </a:solidFill>
            </a:endParaRPr>
          </a:p>
          <a:p>
            <a:pPr marL="285750" indent="-285750"/>
            <a:r>
              <a:rPr lang="en-US" dirty="0">
                <a:solidFill>
                  <a:srgbClr val="0070C0"/>
                </a:solidFill>
              </a:rPr>
              <a:t>If </a:t>
            </a:r>
            <a:r>
              <a:rPr lang="en-US" dirty="0" smtClean="0">
                <a:solidFill>
                  <a:srgbClr val="0070C0"/>
                </a:solidFill>
              </a:rPr>
              <a:t>your </a:t>
            </a:r>
            <a:r>
              <a:rPr lang="en-US" dirty="0">
                <a:solidFill>
                  <a:srgbClr val="0070C0"/>
                </a:solidFill>
              </a:rPr>
              <a:t>result </a:t>
            </a:r>
            <a:r>
              <a:rPr lang="en-US" dirty="0" smtClean="0">
                <a:solidFill>
                  <a:srgbClr val="0070C0"/>
                </a:solidFill>
              </a:rPr>
              <a:t>is different from the </a:t>
            </a:r>
            <a:r>
              <a:rPr lang="en-US" dirty="0">
                <a:solidFill>
                  <a:srgbClr val="0070C0"/>
                </a:solidFill>
              </a:rPr>
              <a:t>expected output, </a:t>
            </a:r>
            <a:r>
              <a:rPr lang="en-US" dirty="0" smtClean="0">
                <a:solidFill>
                  <a:srgbClr val="0070C0"/>
                </a:solidFill>
              </a:rPr>
              <a:t>please submit a bug report (attach slides/screenshots as necessary).</a:t>
            </a:r>
            <a:endParaRPr lang="en-SG" dirty="0">
              <a:solidFill>
                <a:srgbClr val="0070C0"/>
              </a:solidFill>
            </a:endParaRP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5078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39898">
            <a:off x="2010184" y="893139"/>
            <a:ext cx="5123633" cy="5071722"/>
          </a:xfrm>
          <a:prstGeom prst="rect">
            <a:avLst/>
          </a:prstGeom>
        </p:spPr>
      </p:pic>
      <p:sp>
        <p:nvSpPr>
          <p:cNvPr id="3" name="text 3"/>
          <p:cNvSpPr txBox="1"/>
          <p:nvPr/>
        </p:nvSpPr>
        <p:spPr>
          <a:xfrm>
            <a:off x="1905000" y="4038600"/>
            <a:ext cx="47099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Expected Output: Fit to Height</a:t>
            </a:r>
            <a:endParaRPr lang="en-SG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385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PAck2014032400260827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665" y="1600200"/>
            <a:ext cx="6994670" cy="4525963"/>
          </a:xfrm>
        </p:spPr>
      </p:pic>
    </p:spTree>
    <p:extLst>
      <p:ext uri="{BB962C8B-B14F-4D97-AF65-F5344CB8AC3E}">
        <p14:creationId xmlns:p14="http://schemas.microsoft.com/office/powerpoint/2010/main" val="230629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7200" dirty="0" smtClean="0">
                <a:solidFill>
                  <a:schemeClr val="bg1"/>
                </a:solidFill>
              </a:rPr>
              <a:t>Fit to Slide</a:t>
            </a:r>
            <a:endParaRPr lang="en-SG" sz="7200" dirty="0">
              <a:solidFill>
                <a:schemeClr val="bg1"/>
              </a:solidFill>
            </a:endParaRPr>
          </a:p>
        </p:txBody>
      </p:sp>
      <p:sp>
        <p:nvSpPr>
          <p:cNvPr id="3" name="text 5"/>
          <p:cNvSpPr txBox="1"/>
          <p:nvPr/>
        </p:nvSpPr>
        <p:spPr>
          <a:xfrm>
            <a:off x="542636" y="2819400"/>
            <a:ext cx="7620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Additional instructions: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Select the </a:t>
            </a:r>
            <a:r>
              <a:rPr lang="en-US" sz="2400" b="1" dirty="0" smtClean="0">
                <a:solidFill>
                  <a:schemeClr val="bg1"/>
                </a:solidFill>
              </a:rPr>
              <a:t>picture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Right click it and then select </a:t>
            </a:r>
            <a:r>
              <a:rPr lang="en-US" sz="2400" b="1" dirty="0" smtClean="0">
                <a:solidFill>
                  <a:schemeClr val="bg1"/>
                </a:solidFill>
              </a:rPr>
              <a:t>“Fit to Width” or “Fit to Height” </a:t>
            </a:r>
            <a:r>
              <a:rPr lang="en-US" sz="2400" dirty="0" smtClean="0">
                <a:solidFill>
                  <a:schemeClr val="bg1"/>
                </a:solidFill>
              </a:rPr>
              <a:t>in the context menu.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Compare the result with the expected output.</a:t>
            </a:r>
          </a:p>
        </p:txBody>
      </p:sp>
    </p:spTree>
    <p:extLst>
      <p:ext uri="{BB962C8B-B14F-4D97-AF65-F5344CB8AC3E}">
        <p14:creationId xmlns:p14="http://schemas.microsoft.com/office/powerpoint/2010/main" val="156913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 to Slide:: normal case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86891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219200"/>
            <a:ext cx="4395876" cy="4351338"/>
          </a:xfrm>
        </p:spPr>
      </p:pic>
    </p:spTree>
    <p:extLst>
      <p:ext uri="{BB962C8B-B14F-4D97-AF65-F5344CB8AC3E}">
        <p14:creationId xmlns:p14="http://schemas.microsoft.com/office/powerpoint/2010/main" val="3976109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96678"/>
            <a:ext cx="9144000" cy="9051355"/>
          </a:xfrm>
        </p:spPr>
      </p:pic>
      <p:sp>
        <p:nvSpPr>
          <p:cNvPr id="3" name="text 3"/>
          <p:cNvSpPr txBox="1"/>
          <p:nvPr/>
        </p:nvSpPr>
        <p:spPr>
          <a:xfrm>
            <a:off x="1371600" y="6019800"/>
            <a:ext cx="4653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Expected Output: Fit to Width</a:t>
            </a:r>
            <a:endParaRPr lang="en-SG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974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903" y="0"/>
            <a:ext cx="6928195" cy="6858000"/>
          </a:xfrm>
        </p:spPr>
      </p:pic>
      <p:sp>
        <p:nvSpPr>
          <p:cNvPr id="3" name="text 3"/>
          <p:cNvSpPr txBox="1"/>
          <p:nvPr/>
        </p:nvSpPr>
        <p:spPr>
          <a:xfrm>
            <a:off x="1600200" y="6019800"/>
            <a:ext cx="47099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Expected Output: Fit to Height</a:t>
            </a:r>
            <a:endParaRPr lang="en-SG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305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 to Slide:: shape with rotation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406691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39898">
            <a:off x="2793931" y="1662068"/>
            <a:ext cx="3851977" cy="381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13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39898">
            <a:off x="1167306" y="58801"/>
            <a:ext cx="6809388" cy="6740397"/>
          </a:xfrm>
          <a:prstGeom prst="rect">
            <a:avLst/>
          </a:prstGeom>
        </p:spPr>
      </p:pic>
      <p:sp>
        <p:nvSpPr>
          <p:cNvPr id="3" name="text 3"/>
          <p:cNvSpPr txBox="1"/>
          <p:nvPr/>
        </p:nvSpPr>
        <p:spPr>
          <a:xfrm>
            <a:off x="2514600" y="5562600"/>
            <a:ext cx="4653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Expected Output: Fit to Width</a:t>
            </a:r>
            <a:endParaRPr lang="en-SG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129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in fea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ub featur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120</Words>
  <Application>Microsoft Office PowerPoint</Application>
  <PresentationFormat>全屏显示(4:3)</PresentationFormat>
  <Paragraphs>15</Paragraphs>
  <Slides>11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Arial</vt:lpstr>
      <vt:lpstr>Calibri</vt:lpstr>
      <vt:lpstr>Office Theme</vt:lpstr>
      <vt:lpstr>Main feature</vt:lpstr>
      <vt:lpstr>Sub feature</vt:lpstr>
      <vt:lpstr>PowerPointLabs Test Cases</vt:lpstr>
      <vt:lpstr>Fit to Slide</vt:lpstr>
      <vt:lpstr>Fit to Slide:: normal case</vt:lpstr>
      <vt:lpstr>PowerPoint 演示文稿</vt:lpstr>
      <vt:lpstr>PowerPoint 演示文稿</vt:lpstr>
      <vt:lpstr>PowerPoint 演示文稿</vt:lpstr>
      <vt:lpstr>Fit to Slide:: shape with rotation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shape.</dc:title>
  <dc:creator>Windows User</dc:creator>
  <cp:lastModifiedBy>Giki</cp:lastModifiedBy>
  <cp:revision>53</cp:revision>
  <dcterms:created xsi:type="dcterms:W3CDTF">2014-01-22T00:01:33Z</dcterms:created>
  <dcterms:modified xsi:type="dcterms:W3CDTF">2014-03-25T20:18:18Z</dcterms:modified>
</cp:coreProperties>
</file>

<file path=docProps/thumbnail.jpeg>
</file>